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95" r:id="rId4"/>
    <p:sldId id="257" r:id="rId5"/>
    <p:sldId id="297" r:id="rId6"/>
    <p:sldId id="298" r:id="rId7"/>
    <p:sldId id="267" r:id="rId8"/>
    <p:sldId id="291" r:id="rId9"/>
    <p:sldId id="296" r:id="rId10"/>
    <p:sldId id="299" r:id="rId11"/>
    <p:sldId id="300" r:id="rId12"/>
    <p:sldId id="302" r:id="rId13"/>
    <p:sldId id="303" r:id="rId14"/>
    <p:sldId id="305" r:id="rId15"/>
    <p:sldId id="306" r:id="rId16"/>
    <p:sldId id="307" r:id="rId17"/>
    <p:sldId id="308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40" d="100"/>
          <a:sy n="40" d="100"/>
        </p:scale>
        <p:origin x="2280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B5F6AB5-6365-4A37-BA2A-128EB0ADED92}" type="datetimeFigureOut">
              <a:rPr lang="nl-NL" smtClean="0"/>
              <a:pPr/>
              <a:t>3-10-2017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3-10-2017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3-10-2017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3-10-2017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3-10-2017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3-10-2017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3-10-2017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3-10-2017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3-10-2017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3-10-2017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3-10-2017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B5F6AB5-6365-4A37-BA2A-128EB0ADED92}" type="datetimeFigureOut">
              <a:rPr lang="nl-NL" smtClean="0"/>
              <a:pPr/>
              <a:t>3-10-2017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60032" y="692696"/>
            <a:ext cx="2878088" cy="1152128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Comic Sans MS" pitchFamily="66" charset="0"/>
              </a:rPr>
              <a:t>Basisgenetica</a:t>
            </a:r>
            <a:br>
              <a:rPr lang="nl-NL" dirty="0" smtClean="0">
                <a:latin typeface="Comic Sans MS" pitchFamily="66" charset="0"/>
              </a:rPr>
            </a:br>
            <a:r>
              <a:rPr lang="nl-NL" dirty="0" smtClean="0">
                <a:latin typeface="Comic Sans MS" pitchFamily="66" charset="0"/>
              </a:rPr>
              <a:t>Les 2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men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140968"/>
            <a:ext cx="2124075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3698" t="21879" r="12303" b="66307"/>
          <a:stretch/>
        </p:blipFill>
        <p:spPr>
          <a:xfrm>
            <a:off x="549976" y="818726"/>
            <a:ext cx="8375519" cy="15953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69715" t="34497" r="11695" b="47047"/>
          <a:stretch/>
        </p:blipFill>
        <p:spPr>
          <a:xfrm>
            <a:off x="611560" y="2657462"/>
            <a:ext cx="7691870" cy="29554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69714" t="81007" r="11389" b="1274"/>
          <a:stretch/>
        </p:blipFill>
        <p:spPr>
          <a:xfrm>
            <a:off x="519380" y="3113326"/>
            <a:ext cx="7797036" cy="28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0833" y="980728"/>
            <a:ext cx="7024744" cy="1143000"/>
          </a:xfrm>
        </p:spPr>
        <p:txBody>
          <a:bodyPr/>
          <a:lstStyle/>
          <a:p>
            <a:r>
              <a:rPr lang="nl-NL" dirty="0" smtClean="0"/>
              <a:t>Recombinatie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983" t="22440" r="12863" b="27848"/>
          <a:stretch/>
        </p:blipFill>
        <p:spPr>
          <a:xfrm>
            <a:off x="1540430" y="764704"/>
            <a:ext cx="6030863" cy="50112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63714" t="21946" r="12858" b="39664"/>
          <a:stretch/>
        </p:blipFill>
        <p:spPr>
          <a:xfrm>
            <a:off x="1415117" y="1318350"/>
            <a:ext cx="6156176" cy="39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Lichaamscel splits</a:t>
            </a:r>
          </a:p>
          <a:p>
            <a:r>
              <a:rPr lang="nl-NL" dirty="0" smtClean="0"/>
              <a:t>DNA kopieert</a:t>
            </a:r>
          </a:p>
          <a:p>
            <a:r>
              <a:rPr lang="nl-NL" dirty="0" smtClean="0"/>
              <a:t>Soms gaat dit mis</a:t>
            </a:r>
          </a:p>
          <a:p>
            <a:r>
              <a:rPr lang="nl-NL" dirty="0" smtClean="0"/>
              <a:t>Er ontstaat een spontane verandering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2"/>
          <a:srcRect l="63993" t="22818" r="11801" b="25336"/>
          <a:stretch/>
        </p:blipFill>
        <p:spPr>
          <a:xfrm>
            <a:off x="5868144" y="4149080"/>
            <a:ext cx="269309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4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Stille mutaties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528268"/>
          </a:xfrm>
        </p:spPr>
        <p:txBody>
          <a:bodyPr/>
          <a:lstStyle/>
          <a:p>
            <a:r>
              <a:rPr lang="nl-NL" dirty="0" smtClean="0"/>
              <a:t>Zitten alleen in het individu</a:t>
            </a:r>
          </a:p>
          <a:p>
            <a:r>
              <a:rPr lang="nl-NL" dirty="0" smtClean="0"/>
              <a:t>Is niet erfelijk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919778" y="270892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smtClean="0"/>
              <a:t>Functionele mutaties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043490" y="3947350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Bijv. extra vlees bij kippen</a:t>
            </a:r>
          </a:p>
          <a:p>
            <a:r>
              <a:rPr lang="nl-NL" dirty="0" smtClean="0"/>
              <a:t>Grotere kans op overleven</a:t>
            </a:r>
          </a:p>
          <a:p>
            <a:r>
              <a:rPr lang="nl-NL" dirty="0" smtClean="0"/>
              <a:t>Wel erfelijk</a:t>
            </a:r>
          </a:p>
        </p:txBody>
      </p:sp>
    </p:spTree>
    <p:extLst>
      <p:ext uri="{BB962C8B-B14F-4D97-AF65-F5344CB8AC3E}">
        <p14:creationId xmlns:p14="http://schemas.microsoft.com/office/powerpoint/2010/main" val="29369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Letale mutaties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198899"/>
            <a:ext cx="6777317" cy="3508977"/>
          </a:xfrm>
        </p:spPr>
        <p:txBody>
          <a:bodyPr/>
          <a:lstStyle/>
          <a:p>
            <a:r>
              <a:rPr lang="nl-NL" dirty="0" smtClean="0"/>
              <a:t>Mutaties die dodelijk zijn</a:t>
            </a:r>
          </a:p>
          <a:p>
            <a:r>
              <a:rPr lang="nl-NL" dirty="0" smtClean="0"/>
              <a:t>Vaak al voor de geboorte</a:t>
            </a:r>
          </a:p>
          <a:p>
            <a:r>
              <a:rPr lang="nl-NL" dirty="0" smtClean="0"/>
              <a:t>25% blue </a:t>
            </a:r>
            <a:r>
              <a:rPr lang="nl-NL" dirty="0" err="1" smtClean="0"/>
              <a:t>merle</a:t>
            </a:r>
            <a:r>
              <a:rPr lang="nl-NL" dirty="0" smtClean="0"/>
              <a:t> pups sterft in baarmoeder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2"/>
          <a:srcRect l="63761" t="19752" r="13926" b="33573"/>
          <a:stretch/>
        </p:blipFill>
        <p:spPr>
          <a:xfrm>
            <a:off x="4808889" y="3717032"/>
            <a:ext cx="3240360" cy="26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7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Kunstmatige mutaties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Genetische manipulatie</a:t>
            </a:r>
          </a:p>
          <a:p>
            <a:r>
              <a:rPr lang="nl-NL" dirty="0" smtClean="0"/>
              <a:t>Stukje DNA veranderen</a:t>
            </a:r>
          </a:p>
          <a:p>
            <a:r>
              <a:rPr lang="nl-NL" dirty="0" smtClean="0"/>
              <a:t>Stier </a:t>
            </a:r>
            <a:r>
              <a:rPr lang="nl-NL" dirty="0" err="1" smtClean="0"/>
              <a:t>herman</a:t>
            </a:r>
            <a:r>
              <a:rPr lang="nl-NL" dirty="0" smtClean="0"/>
              <a:t> kreeg menselijk DNA</a:t>
            </a:r>
            <a:br>
              <a:rPr lang="nl-NL" dirty="0" smtClean="0"/>
            </a:br>
            <a:r>
              <a:rPr lang="nl-NL" dirty="0" smtClean="0"/>
              <a:t>-vrouwelijk nakomelingen</a:t>
            </a:r>
            <a:br>
              <a:rPr lang="nl-NL" dirty="0" smtClean="0"/>
            </a:br>
            <a:r>
              <a:rPr lang="nl-NL" dirty="0" smtClean="0"/>
              <a:t>-Lactoferrine in melk</a:t>
            </a:r>
            <a:br>
              <a:rPr lang="nl-NL" dirty="0" smtClean="0"/>
            </a:br>
            <a:r>
              <a:rPr lang="nl-NL" dirty="0" smtClean="0"/>
              <a:t>-</a:t>
            </a:r>
            <a:r>
              <a:rPr lang="nl-NL" dirty="0" err="1" smtClean="0"/>
              <a:t>babyvoedig</a:t>
            </a:r>
            <a:r>
              <a:rPr lang="nl-NL" dirty="0" smtClean="0"/>
              <a:t> en mensen met suikerziekte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032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0053" t="60339" r="7314" b="12741"/>
          <a:stretch/>
        </p:blipFill>
        <p:spPr>
          <a:xfrm>
            <a:off x="827584" y="1556792"/>
            <a:ext cx="7641719" cy="35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80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 in groepen van 4 a 5 personen.</a:t>
            </a:r>
          </a:p>
          <a:p>
            <a:r>
              <a:rPr lang="nl-NL" dirty="0" smtClean="0"/>
              <a:t>Zoek van 1 diersoort minimaal 5 mutaties op.</a:t>
            </a:r>
          </a:p>
          <a:p>
            <a:r>
              <a:rPr lang="nl-NL" dirty="0" smtClean="0"/>
              <a:t>Noteer wat de mutatie is (functionele of kunstmatig).</a:t>
            </a:r>
          </a:p>
          <a:p>
            <a:r>
              <a:rPr lang="nl-NL" dirty="0" smtClean="0"/>
              <a:t>En noteer het resultaat van de mutatie (gewenst of ziekte)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44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Genotype</a:t>
            </a:r>
          </a:p>
          <a:p>
            <a:r>
              <a:rPr lang="nl-NL" dirty="0" smtClean="0"/>
              <a:t>Fenotype</a:t>
            </a:r>
          </a:p>
          <a:p>
            <a:r>
              <a:rPr lang="nl-NL" dirty="0" smtClean="0"/>
              <a:t>Homozygoot</a:t>
            </a:r>
          </a:p>
          <a:p>
            <a:r>
              <a:rPr lang="nl-NL" dirty="0" smtClean="0"/>
              <a:t>Heterozygoot</a:t>
            </a:r>
          </a:p>
          <a:p>
            <a:r>
              <a:rPr lang="nl-NL" dirty="0" smtClean="0"/>
              <a:t>Recessief</a:t>
            </a:r>
            <a:endParaRPr lang="nl-NL" dirty="0"/>
          </a:p>
          <a:p>
            <a:r>
              <a:rPr lang="nl-NL" dirty="0" smtClean="0"/>
              <a:t>Dominant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92896"/>
            <a:ext cx="2971576" cy="36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Bespreken 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Enkelvoudige kruisingen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5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81508"/>
            <a:ext cx="7024744" cy="1143000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Chromosomen en DNA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772816"/>
            <a:ext cx="6777317" cy="3508977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Comic Sans MS" pitchFamily="66" charset="0"/>
              </a:rPr>
              <a:t>Inzoomen op cellen</a:t>
            </a:r>
          </a:p>
          <a:p>
            <a:r>
              <a:rPr lang="nl-NL" sz="2000" dirty="0" smtClean="0">
                <a:latin typeface="Comic Sans MS" pitchFamily="66" charset="0"/>
              </a:rPr>
              <a:t>Celkern</a:t>
            </a:r>
          </a:p>
          <a:p>
            <a:r>
              <a:rPr lang="nl-NL" sz="2000" dirty="0" smtClean="0">
                <a:latin typeface="Comic Sans MS" pitchFamily="66" charset="0"/>
              </a:rPr>
              <a:t>Chromosomen</a:t>
            </a:r>
          </a:p>
          <a:p>
            <a:r>
              <a:rPr lang="nl-NL" sz="2000" dirty="0" smtClean="0">
                <a:latin typeface="Comic Sans MS" pitchFamily="66" charset="0"/>
              </a:rPr>
              <a:t>Dit zijn de dragers van erfelijke eigenschappen</a:t>
            </a:r>
          </a:p>
          <a:p>
            <a:endParaRPr lang="nl-NL" sz="2000" dirty="0" smtClean="0">
              <a:latin typeface="Comic Sans MS" pitchFamily="66" charset="0"/>
            </a:endParaRPr>
          </a:p>
          <a:p>
            <a:endParaRPr lang="nl-NL" sz="2000" dirty="0">
              <a:latin typeface="Comic Sans MS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63713" t="22148" r="12859" b="32079"/>
          <a:stretch/>
        </p:blipFill>
        <p:spPr>
          <a:xfrm>
            <a:off x="1043608" y="1556792"/>
            <a:ext cx="6408712" cy="4845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714" t="38927" r="6857" b="40401"/>
          <a:stretch/>
        </p:blipFill>
        <p:spPr>
          <a:xfrm>
            <a:off x="657741" y="1628801"/>
            <a:ext cx="780258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713" t="62753" r="6002" b="12146"/>
          <a:stretch/>
        </p:blipFill>
        <p:spPr>
          <a:xfrm>
            <a:off x="611560" y="1412776"/>
            <a:ext cx="8027470" cy="321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 smtClean="0">
                <a:latin typeface="Comic Sans MS" pitchFamily="66" charset="0"/>
              </a:rPr>
              <a:t>Meervoudige kruising - kleur / bont</a:t>
            </a:r>
            <a:endParaRPr lang="nl-NL" sz="4000" dirty="0">
              <a:latin typeface="Comic Sans MS" pitchFamily="66" charset="0"/>
            </a:endParaRPr>
          </a:p>
        </p:txBody>
      </p:sp>
      <p:pic>
        <p:nvPicPr>
          <p:cNvPr id="4" name="Tijdelijke aanduiding voor inhoud 3" descr="mv 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8123" y="2324100"/>
            <a:ext cx="4646766" cy="350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992" t="22020" r="12079" b="67117"/>
          <a:stretch/>
        </p:blipFill>
        <p:spPr>
          <a:xfrm>
            <a:off x="827584" y="3140968"/>
            <a:ext cx="7378050" cy="12961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69714" t="30067" r="6286" b="52953"/>
          <a:stretch/>
        </p:blipFill>
        <p:spPr>
          <a:xfrm>
            <a:off x="683568" y="764704"/>
            <a:ext cx="7718155" cy="211330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115616" y="3486742"/>
            <a:ext cx="7920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339752" y="3212976"/>
            <a:ext cx="5544616" cy="273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5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69714" t="47047" r="4858" b="7181"/>
          <a:stretch/>
        </p:blipFill>
        <p:spPr>
          <a:xfrm>
            <a:off x="611560" y="1772816"/>
            <a:ext cx="6408713" cy="4464496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9839" t="52418" r="6785" b="34103"/>
          <a:stretch/>
        </p:blipFill>
        <p:spPr>
          <a:xfrm>
            <a:off x="2771800" y="2555776"/>
            <a:ext cx="580863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711</TotalTime>
  <Words>144</Words>
  <Application>Microsoft Office PowerPoint</Application>
  <PresentationFormat>Diavoorstelling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Century Gothic</vt:lpstr>
      <vt:lpstr>Comic Sans MS</vt:lpstr>
      <vt:lpstr>Wingdings 2</vt:lpstr>
      <vt:lpstr>Austin</vt:lpstr>
      <vt:lpstr>Basisgenetica Les 2</vt:lpstr>
      <vt:lpstr>Termen</vt:lpstr>
      <vt:lpstr>Bespreken huiswerk</vt:lpstr>
      <vt:lpstr>Chromosomen en DNA</vt:lpstr>
      <vt:lpstr>PowerPoint-presentatie</vt:lpstr>
      <vt:lpstr>PowerPoint-presentatie</vt:lpstr>
      <vt:lpstr>Meervoudige kruising - kleur / bont</vt:lpstr>
      <vt:lpstr>PowerPoint-presentatie</vt:lpstr>
      <vt:lpstr>PowerPoint-presentatie</vt:lpstr>
      <vt:lpstr>PowerPoint-presentatie</vt:lpstr>
      <vt:lpstr>Recombinatie</vt:lpstr>
      <vt:lpstr>Mutatie</vt:lpstr>
      <vt:lpstr>Stille mutaties</vt:lpstr>
      <vt:lpstr>Letale mutaties</vt:lpstr>
      <vt:lpstr>Kunstmatige mutaties</vt:lpstr>
      <vt:lpstr>PowerPoint-presentatie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Genetica</dc:title>
  <dc:creator>aoc</dc:creator>
  <cp:lastModifiedBy>Helanie Aalders</cp:lastModifiedBy>
  <cp:revision>64</cp:revision>
  <dcterms:created xsi:type="dcterms:W3CDTF">2011-03-31T12:14:07Z</dcterms:created>
  <dcterms:modified xsi:type="dcterms:W3CDTF">2017-10-03T13:32:12Z</dcterms:modified>
</cp:coreProperties>
</file>